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4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DF36D-DC67-4DF8-B5E2-F12079F25252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99C4F-A738-44C0-8977-F7A1EBCCCC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99C4F-A738-44C0-8977-F7A1EBCCCC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FE5665-7AA8-4003-9B51-0B91C470399D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55F376-0C92-4A13-896F-251301A51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51DEA021-5F39-4FAB-AE35-B893855D88E4&amp;blnFromSearch=1&amp;productcode=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5/5c/2010-2011_Arab_world_protests.sv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2/Is-wb-gs-gh_v3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vegranlund.com/cartoons/2009/09/21/obama-meets-with-netanyahu-and-abba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east wrap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 – MID EAST CONFLICT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player.discoveryeducation.com/index.cfm?guidAssetId=51DEA021-5F39-4FAB-AE35-B893855D88E4&amp;blnFromSearch=1&amp;productcode=US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unit reflection on skills, project, structure, and theme</a:t>
            </a:r>
            <a:r>
              <a:rPr lang="en-US" dirty="0" smtClean="0"/>
              <a:t>.</a:t>
            </a:r>
          </a:p>
          <a:p>
            <a:pPr lvl="1"/>
            <a:r>
              <a:rPr lang="en-US" smtClean="0"/>
              <a:t>Handout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importance of geographic region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Explore impact of Arab Spring</a:t>
            </a:r>
            <a:endParaRPr lang="en-US" dirty="0" smtClean="0"/>
          </a:p>
          <a:p>
            <a:r>
              <a:rPr lang="en-US" dirty="0" smtClean="0"/>
              <a:t>Identify key events &amp; players in Arab-Israeli Conflict.</a:t>
            </a:r>
          </a:p>
          <a:p>
            <a:r>
              <a:rPr lang="en-US" dirty="0" smtClean="0"/>
              <a:t>Describe issues holding up the peace process.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Land</a:t>
            </a:r>
          </a:p>
          <a:p>
            <a:pPr lvl="1"/>
            <a:r>
              <a:rPr lang="en-US" dirty="0" smtClean="0"/>
              <a:t>Primarily Desert</a:t>
            </a:r>
          </a:p>
          <a:p>
            <a:pPr lvl="1"/>
            <a:r>
              <a:rPr lang="en-US" dirty="0" smtClean="0"/>
              <a:t>Mountain Ranges</a:t>
            </a:r>
          </a:p>
          <a:p>
            <a:pPr lvl="1"/>
            <a:r>
              <a:rPr lang="en-US" dirty="0" smtClean="0"/>
              <a:t>Key Rivers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Peoples</a:t>
            </a:r>
          </a:p>
          <a:p>
            <a:pPr lvl="1"/>
            <a:r>
              <a:rPr lang="en-US" dirty="0" smtClean="0"/>
              <a:t>Arabs &gt; 50% peoples</a:t>
            </a:r>
          </a:p>
          <a:p>
            <a:pPr lvl="1"/>
            <a:r>
              <a:rPr lang="en-US" dirty="0" smtClean="0"/>
              <a:t>Most Muslim</a:t>
            </a:r>
          </a:p>
          <a:p>
            <a:pPr lvl="1"/>
            <a:r>
              <a:rPr lang="en-US" dirty="0" smtClean="0"/>
              <a:t>Israel Jewish nation</a:t>
            </a:r>
          </a:p>
          <a:p>
            <a:pPr lvl="1"/>
            <a:r>
              <a:rPr lang="en-US" dirty="0" smtClean="0"/>
              <a:t>Large ethnic groups struggle for sovereignty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Nations</a:t>
            </a:r>
          </a:p>
          <a:p>
            <a:pPr lvl="1"/>
            <a:r>
              <a:rPr lang="en-US" dirty="0" smtClean="0"/>
              <a:t>Turkey</a:t>
            </a:r>
          </a:p>
          <a:p>
            <a:pPr lvl="1"/>
            <a:r>
              <a:rPr lang="en-US" dirty="0" smtClean="0"/>
              <a:t>Syria</a:t>
            </a:r>
          </a:p>
          <a:p>
            <a:pPr lvl="1"/>
            <a:r>
              <a:rPr lang="en-US" dirty="0" smtClean="0"/>
              <a:t>Lebanon</a:t>
            </a:r>
          </a:p>
          <a:p>
            <a:pPr lvl="1"/>
            <a:r>
              <a:rPr lang="en-US" dirty="0" smtClean="0"/>
              <a:t>Israel</a:t>
            </a:r>
          </a:p>
          <a:p>
            <a:pPr lvl="1"/>
            <a:r>
              <a:rPr lang="en-US" dirty="0" smtClean="0"/>
              <a:t>Jordan</a:t>
            </a:r>
          </a:p>
          <a:p>
            <a:pPr lvl="1"/>
            <a:r>
              <a:rPr lang="en-US" dirty="0" smtClean="0"/>
              <a:t>Iraq</a:t>
            </a:r>
          </a:p>
          <a:p>
            <a:pPr lvl="1"/>
            <a:r>
              <a:rPr lang="en-US" dirty="0" smtClean="0"/>
              <a:t>Iran</a:t>
            </a:r>
          </a:p>
          <a:p>
            <a:pPr lvl="1"/>
            <a:r>
              <a:rPr lang="en-US" dirty="0" smtClean="0"/>
              <a:t>Saudi Arabia</a:t>
            </a:r>
          </a:p>
          <a:p>
            <a:pPr lvl="1"/>
            <a:r>
              <a:rPr lang="en-US" dirty="0" smtClean="0"/>
              <a:t>Egypt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is this region important?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Connects 3 Continents</a:t>
            </a:r>
          </a:p>
          <a:p>
            <a:pPr lvl="1"/>
            <a:r>
              <a:rPr lang="en-US" dirty="0" smtClean="0"/>
              <a:t>Vital Resources</a:t>
            </a:r>
          </a:p>
          <a:p>
            <a:pPr lvl="1"/>
            <a:r>
              <a:rPr lang="en-US" dirty="0" smtClean="0"/>
              <a:t>Religion</a:t>
            </a:r>
            <a:endParaRPr lang="en-US" dirty="0"/>
          </a:p>
        </p:txBody>
      </p:sp>
      <p:pic>
        <p:nvPicPr>
          <p:cNvPr id="5" name="Picture 14" descr="middle_east_reg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676400"/>
            <a:ext cx="4038600" cy="3779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 Spring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Causes?</a:t>
            </a:r>
          </a:p>
          <a:p>
            <a:pPr lvl="1"/>
            <a:r>
              <a:rPr lang="en-US" dirty="0" smtClean="0"/>
              <a:t>Economic Conditions</a:t>
            </a:r>
          </a:p>
          <a:p>
            <a:pPr lvl="1"/>
            <a:r>
              <a:rPr lang="en-US" dirty="0" smtClean="0"/>
              <a:t>Poly Conditions</a:t>
            </a:r>
            <a:endParaRPr lang="en-US" dirty="0" smtClean="0"/>
          </a:p>
          <a:p>
            <a:r>
              <a:rPr lang="en-US" dirty="0" smtClean="0"/>
              <a:t>Face of Revolution?</a:t>
            </a:r>
          </a:p>
          <a:p>
            <a:pPr lvl="1"/>
            <a:r>
              <a:rPr lang="en-US" dirty="0" smtClean="0"/>
              <a:t>Youth</a:t>
            </a:r>
          </a:p>
          <a:p>
            <a:pPr lvl="1"/>
            <a:r>
              <a:rPr lang="en-US" dirty="0" smtClean="0"/>
              <a:t>Radicals</a:t>
            </a:r>
            <a:endParaRPr lang="en-US" dirty="0" smtClean="0"/>
          </a:p>
          <a:p>
            <a:r>
              <a:rPr lang="en-US" dirty="0" smtClean="0"/>
              <a:t>Role of Social Media?</a:t>
            </a:r>
          </a:p>
          <a:p>
            <a:pPr lvl="1"/>
            <a:r>
              <a:rPr lang="en-US" dirty="0" smtClean="0"/>
              <a:t>Twitter,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Youtube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Overthrown?  Continuing?  Reforms?</a:t>
            </a:r>
          </a:p>
          <a:p>
            <a:pPr lvl="1"/>
            <a:r>
              <a:rPr lang="en-US" dirty="0" smtClean="0"/>
              <a:t>Impact on US?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File:2010-2011 Arab world protest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54831"/>
            <a:ext cx="4953000" cy="3559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“Peoples of the Book”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</a:p>
          <a:p>
            <a:pPr lvl="1"/>
            <a:r>
              <a:rPr lang="en-US" dirty="0" smtClean="0"/>
              <a:t>Canaan -&gt; Egypt -&gt; Sinai -&gt; Fertile Crescent -&gt; Diaspora</a:t>
            </a:r>
          </a:p>
          <a:p>
            <a:endParaRPr lang="en-US" dirty="0" smtClean="0"/>
          </a:p>
          <a:p>
            <a:r>
              <a:rPr lang="en-US" dirty="0" smtClean="0"/>
              <a:t>Christianity</a:t>
            </a:r>
          </a:p>
          <a:p>
            <a:pPr lvl="1"/>
            <a:r>
              <a:rPr lang="en-US" dirty="0" smtClean="0"/>
              <a:t>Roman ruled Pal -&gt; messiah -&gt; crucifixion -&gt; Spread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</a:p>
          <a:p>
            <a:pPr lvl="1"/>
            <a:r>
              <a:rPr lang="en-US" dirty="0" err="1" smtClean="0"/>
              <a:t>Muhammed</a:t>
            </a:r>
            <a:r>
              <a:rPr lang="en-US" dirty="0" smtClean="0"/>
              <a:t> prophet -&gt; Mecca -&gt; Medina -&gt; Back</a:t>
            </a:r>
          </a:p>
          <a:p>
            <a:pPr lvl="1"/>
            <a:r>
              <a:rPr lang="en-US" dirty="0" smtClean="0"/>
              <a:t>Caliphs spread 5 pillars -&gt; Sunni/Shiite split</a:t>
            </a:r>
          </a:p>
          <a:p>
            <a:endParaRPr lang="en-US" dirty="0" smtClean="0"/>
          </a:p>
          <a:p>
            <a:r>
              <a:rPr lang="en-US" dirty="0" smtClean="0"/>
              <a:t>Fundamentalism</a:t>
            </a:r>
          </a:p>
          <a:p>
            <a:pPr lvl="1"/>
            <a:r>
              <a:rPr lang="en-US" dirty="0" smtClean="0"/>
              <a:t>Why return to tradition?</a:t>
            </a:r>
          </a:p>
          <a:p>
            <a:pPr lvl="1"/>
            <a:r>
              <a:rPr lang="en-US" dirty="0" smtClean="0"/>
              <a:t>Jihad &amp; violence</a:t>
            </a:r>
          </a:p>
          <a:p>
            <a:pPr lvl="1"/>
            <a:r>
              <a:rPr lang="en-US" dirty="0" err="1" smtClean="0"/>
              <a:t>Islamaphobia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Arab-Israeli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did the Balfour Declaration lead to UN  Resolution 181?</a:t>
            </a:r>
          </a:p>
          <a:p>
            <a:endParaRPr lang="en-US" dirty="0" smtClean="0"/>
          </a:p>
          <a:p>
            <a:r>
              <a:rPr lang="en-US" dirty="0" smtClean="0"/>
              <a:t>Arab nations and Israel clashed in what 4 wars?</a:t>
            </a:r>
          </a:p>
          <a:p>
            <a:endParaRPr lang="en-US" dirty="0" smtClean="0"/>
          </a:p>
          <a:p>
            <a:r>
              <a:rPr lang="en-US" dirty="0" smtClean="0"/>
              <a:t>What are occupied territories?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http://www.unitedjerusalem.org/Graphics/Maps/UN47PartitionPla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00200"/>
            <a:ext cx="3227832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Arab-Israeli Peace Efforts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 nation was 1</a:t>
            </a:r>
            <a:r>
              <a:rPr lang="en-US" baseline="30000" dirty="0" smtClean="0"/>
              <a:t>st</a:t>
            </a:r>
            <a:r>
              <a:rPr lang="en-US" dirty="0" smtClean="0"/>
              <a:t> to recognize Israeli’s right to exist?</a:t>
            </a:r>
          </a:p>
          <a:p>
            <a:endParaRPr lang="en-US" dirty="0" smtClean="0"/>
          </a:p>
          <a:p>
            <a:r>
              <a:rPr lang="en-US" dirty="0" smtClean="0"/>
              <a:t>What is the significance of the 1993 Oslo Accords?</a:t>
            </a:r>
          </a:p>
          <a:p>
            <a:endParaRPr lang="en-US" dirty="0" smtClean="0"/>
          </a:p>
          <a:p>
            <a:r>
              <a:rPr lang="en-US" dirty="0" smtClean="0"/>
              <a:t>What is the Road Map?</a:t>
            </a:r>
            <a:endParaRPr lang="en-US" dirty="0"/>
          </a:p>
        </p:txBody>
      </p:sp>
      <p:pic>
        <p:nvPicPr>
          <p:cNvPr id="10" name="Picture 2" descr="File:Is-wb-gs-gh v3.png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295400"/>
            <a:ext cx="3276600" cy="5256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peace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Who are the key players in the Middle East Peace talks?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What issues are preventing a final status resolution?</a:t>
            </a:r>
            <a:endParaRPr lang="en-US" sz="2400" dirty="0"/>
          </a:p>
        </p:txBody>
      </p:sp>
      <p:pic>
        <p:nvPicPr>
          <p:cNvPr id="2050" name="Picture 2" descr="Obama meets with Netanyahu and Abba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752600"/>
            <a:ext cx="4633452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291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Middle east wrap up</vt:lpstr>
      <vt:lpstr>objectives</vt:lpstr>
      <vt:lpstr>Geography review</vt:lpstr>
      <vt:lpstr>Geography review</vt:lpstr>
      <vt:lpstr>Arab Spring</vt:lpstr>
      <vt:lpstr>“Peoples of the Book”</vt:lpstr>
      <vt:lpstr>History Arab-Israeli Conflict</vt:lpstr>
      <vt:lpstr>Arab-Israeli Peace Efforts</vt:lpstr>
      <vt:lpstr>Current peace negotiations</vt:lpstr>
      <vt:lpstr>Video – MID EAST CONFLICT</vt:lpstr>
      <vt:lpstr>Reflection</vt:lpstr>
    </vt:vector>
  </TitlesOfParts>
  <Company>School District of Springfield Township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east wrap up</dc:title>
  <dc:creator>000059hs</dc:creator>
  <cp:lastModifiedBy>fusarelli</cp:lastModifiedBy>
  <cp:revision>12</cp:revision>
  <dcterms:created xsi:type="dcterms:W3CDTF">2010-10-15T13:18:38Z</dcterms:created>
  <dcterms:modified xsi:type="dcterms:W3CDTF">2011-11-14T02:37:50Z</dcterms:modified>
</cp:coreProperties>
</file>